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6" r:id="rId4"/>
    <p:sldId id="257" r:id="rId5"/>
    <p:sldId id="263" r:id="rId6"/>
    <p:sldId id="264" r:id="rId7"/>
  </p:sldIdLst>
  <p:sldSz cx="12192000" cy="6858000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1501E-5153-4F89-8FE9-D6A2C2BE2A0C}" v="1" dt="2023-07-05T08:10:37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D4D32-68CA-7315-1F53-D4D01D257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4042B2-C56A-1F68-6DAD-0AC6C946F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DAA429-89E5-EAC1-A202-5F4E1A3D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CDDFAC-2B44-2CFF-CAF8-1013DE43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16D6D8-4760-65A3-1CAC-B95AA28D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31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A84E42-03A8-0347-88E7-7D142BA74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65EDF8-41F4-C40C-42C1-CECE17A13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36F26B-7A9F-B0DE-0647-598CED32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6A1037-D569-EE03-1411-3859EE9E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443E86-A386-AC87-EC39-2CB65ECC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90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310AA3E-E999-20AE-CC77-75E465A9F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AB6DD7-A271-F3A2-9C00-871FD18E6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0DCA75-7040-F38C-593F-A4E108E8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A46A62-F5C5-469F-A24A-24C40197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67A136-62D1-3300-CEAC-C019C485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58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19BB7B-4366-A06C-A846-C409D5B0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9D56E5-8981-FF65-DB0C-8833D8DD3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2732FB-F5A9-33B3-160E-80DCFEF5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92264F-9545-7F0A-71CB-7B1E96FF1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AA0C8A-F0B1-A85E-9E38-CFB0A202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34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A7B59-63F1-4EBE-D848-538720BB9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CA5B23-470C-110C-80E9-4CDB76C49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CD3972-5AAA-A39A-3441-E9BAC8FB7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F05164-277D-A65A-635F-9B80EF51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DA570D-B828-7D3B-5905-7C8AF2BA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07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E5F333-EA42-C4F5-BB71-0A491BAD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690026-4D8E-B93F-E9A9-A5AFA1ECA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0945ED-F112-587A-4757-54244A5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2567C2-5AE5-6FAD-9E3E-E63A418AF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8B55EB-E553-F19C-816A-E424C8C1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645C83-7068-DF5C-2E4E-1F852BB6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92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4B906F-0EF8-CCBA-2C66-7EA5DC39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319E69-B7BE-0091-05B9-92577577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B851CB0-4525-2874-4FFE-3A60167FC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32DE1E-3EB6-FA3B-C23C-0BE038BE9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9796711-132E-1769-1F09-7FA14C91A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018FC0-9EE7-B2B2-184A-0B59ADD1D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DDAE25-9668-A6E3-A2FA-863A6779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56B5434-C249-A06C-D8BD-8D8DA074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51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E9EE8F-21EE-57FB-1347-6D1D05E6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D80A88-E100-6E3C-84DB-933048BA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A7F672-1D72-A998-348C-C1F75674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3891D1-8472-B103-134B-029174A1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34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81300C7-4847-0935-5AD6-D25535B3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2B79C0-68C5-41D7-9B06-DF6E0B0F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03CC12-6741-4DBB-FC18-F39A3BC6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82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73CDDB-2580-2485-4D44-4EBC7390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4F6D60-20D5-57DA-7FE2-8231734AE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868E9F-D496-5B08-3690-D432B74CC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1FDD05-B16D-9797-BF8E-79603CF7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52BD6F-867D-410B-59EC-F9329FDC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C2ADD8-C612-B9EE-2268-C0F6B380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46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187A1C-3B07-E005-D4F8-1CF7DE18E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3E1E4EB-A9D9-0881-538C-23E28A358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A84660-3722-2AF3-7D5B-3C5D6CE8F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E590C9-615E-4533-1B75-0F6E709F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AC5048-0E83-47CC-5152-67E7157C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34DBC1-49FC-9D0F-C643-B62C05D3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53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DBE31D3-BD96-1488-417A-79DCF867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BA347E-E37C-D126-D29F-9733E4A8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C87116-F981-8E26-A615-DEACD0556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087A8E-39E3-8AB2-9101-340AD8D0C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BA3076-1AE7-9906-7B18-5A69DF403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51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comoprestino.edu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A692CA3-D645-5A07-243A-27F9C1151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352"/>
          <a:stretch/>
        </p:blipFill>
        <p:spPr>
          <a:xfrm>
            <a:off x="962660" y="2405379"/>
            <a:ext cx="10020300" cy="379880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A580BB8-C00B-CBB3-F22F-D28AC113B0B4}"/>
              </a:ext>
            </a:extLst>
          </p:cNvPr>
          <p:cNvSpPr/>
          <p:nvPr/>
        </p:nvSpPr>
        <p:spPr>
          <a:xfrm>
            <a:off x="0" y="152400"/>
            <a:ext cx="12192000" cy="1524000"/>
          </a:xfrm>
          <a:prstGeom prst="rect">
            <a:avLst/>
          </a:prstGeom>
          <a:solidFill>
            <a:srgbClr val="110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I. C. Como Prestino-Breccia">
            <a:hlinkClick r:id="rId3" tooltip="I. C. Como Prestino-Breccia"/>
            <a:extLst>
              <a:ext uri="{FF2B5EF4-FFF2-40B4-BE49-F238E27FC236}">
                <a16:creationId xmlns:a16="http://schemas.microsoft.com/office/drawing/2014/main" id="{5E492DE2-7DCB-3BE5-CA86-AF04659CF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2" y="410528"/>
            <a:ext cx="1007743" cy="100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40AC6F-385A-9CED-01DA-1E24D412B1F0}"/>
              </a:ext>
            </a:extLst>
          </p:cNvPr>
          <p:cNvSpPr txBox="1"/>
          <p:nvPr/>
        </p:nvSpPr>
        <p:spPr>
          <a:xfrm>
            <a:off x="3200400" y="741680"/>
            <a:ext cx="7040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I.C. Como  Prestino - Breccia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00523F-52DD-42C4-AA18-879D4F2CAD1F}"/>
              </a:ext>
            </a:extLst>
          </p:cNvPr>
          <p:cNvSpPr txBox="1"/>
          <p:nvPr/>
        </p:nvSpPr>
        <p:spPr>
          <a:xfrm>
            <a:off x="325120" y="1899938"/>
            <a:ext cx="1139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     ORARIO DI FUNZIONAMENTO SCUOLE PRIMARIE </a:t>
            </a:r>
            <a:r>
              <a:rPr lang="it-IT" sz="2000" b="1" dirty="0">
                <a:solidFill>
                  <a:srgbClr val="FF0000"/>
                </a:solidFill>
              </a:rPr>
              <a:t>A.S. 2023 - 2024</a:t>
            </a:r>
          </a:p>
        </p:txBody>
      </p:sp>
    </p:spTree>
    <p:extLst>
      <p:ext uri="{BB962C8B-B14F-4D97-AF65-F5344CB8AC3E}">
        <p14:creationId xmlns:p14="http://schemas.microsoft.com/office/powerpoint/2010/main" val="394285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6924C36-7D58-80D7-EC37-67529E9A97A2}"/>
              </a:ext>
            </a:extLst>
          </p:cNvPr>
          <p:cNvSpPr/>
          <p:nvPr/>
        </p:nvSpPr>
        <p:spPr>
          <a:xfrm>
            <a:off x="551633" y="488295"/>
            <a:ext cx="765466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SCUOLA PRIMARIA </a:t>
            </a:r>
          </a:p>
          <a:p>
            <a:pPr algn="ctr"/>
            <a:r>
              <a:rPr lang="it-IT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BRECCIA</a:t>
            </a:r>
            <a:endParaRPr lang="it-IT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851CB3-3EA6-5B90-524D-4C07EB156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867" y="2902594"/>
            <a:ext cx="47625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8FCEAE2-9F51-7509-C11E-6B038E453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56" b="23243"/>
          <a:stretch/>
        </p:blipFill>
        <p:spPr>
          <a:xfrm>
            <a:off x="1242399" y="3789680"/>
            <a:ext cx="3685201" cy="179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56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B046E5C-82B8-3D6F-E951-024485B0C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6" t="9487" r="6376" b="37578"/>
          <a:stretch/>
        </p:blipFill>
        <p:spPr>
          <a:xfrm>
            <a:off x="99205" y="756920"/>
            <a:ext cx="12092795" cy="611616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9F9410-2F56-6E2E-697B-CE9A1ECC32CF}"/>
              </a:ext>
            </a:extLst>
          </p:cNvPr>
          <p:cNvSpPr txBox="1"/>
          <p:nvPr/>
        </p:nvSpPr>
        <p:spPr>
          <a:xfrm>
            <a:off x="1051560" y="274320"/>
            <a:ext cx="100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PLESSO SCUOLA PRIMARIA DI BRECCIA : CLASSI 1 – 2 - 3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B45DAE-A1D2-5A99-26AB-7A2D53F368B7}"/>
              </a:ext>
            </a:extLst>
          </p:cNvPr>
          <p:cNvSpPr txBox="1"/>
          <p:nvPr/>
        </p:nvSpPr>
        <p:spPr>
          <a:xfrm>
            <a:off x="9367520" y="4531360"/>
            <a:ext cx="169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 h</a:t>
            </a:r>
          </a:p>
        </p:txBody>
      </p:sp>
    </p:spTree>
    <p:extLst>
      <p:ext uri="{BB962C8B-B14F-4D97-AF65-F5344CB8AC3E}">
        <p14:creationId xmlns:p14="http://schemas.microsoft.com/office/powerpoint/2010/main" val="369695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9F9410-2F56-6E2E-697B-CE9A1ECC32CF}"/>
              </a:ext>
            </a:extLst>
          </p:cNvPr>
          <p:cNvSpPr txBox="1"/>
          <p:nvPr/>
        </p:nvSpPr>
        <p:spPr>
          <a:xfrm>
            <a:off x="1051560" y="274320"/>
            <a:ext cx="100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PLESSO SCUOLA PRIMARIA DI BRECCIA : CLASSI 4 - 5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C51AA50-590A-CF60-2819-7C5A968EB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0" t="3852" r="6743" b="39091"/>
          <a:stretch/>
        </p:blipFill>
        <p:spPr>
          <a:xfrm>
            <a:off x="213635" y="643652"/>
            <a:ext cx="11978365" cy="621256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9B12E8-7EBD-56C7-17F5-A09BBF90A492}"/>
              </a:ext>
            </a:extLst>
          </p:cNvPr>
          <p:cNvSpPr txBox="1"/>
          <p:nvPr/>
        </p:nvSpPr>
        <p:spPr>
          <a:xfrm>
            <a:off x="9367520" y="4531360"/>
            <a:ext cx="169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h</a:t>
            </a:r>
          </a:p>
        </p:txBody>
      </p:sp>
    </p:spTree>
    <p:extLst>
      <p:ext uri="{BB962C8B-B14F-4D97-AF65-F5344CB8AC3E}">
        <p14:creationId xmlns:p14="http://schemas.microsoft.com/office/powerpoint/2010/main" val="92504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9F9410-2F56-6E2E-697B-CE9A1ECC32CF}"/>
              </a:ext>
            </a:extLst>
          </p:cNvPr>
          <p:cNvSpPr txBox="1"/>
          <p:nvPr/>
        </p:nvSpPr>
        <p:spPr>
          <a:xfrm>
            <a:off x="844364" y="243840"/>
            <a:ext cx="1050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PLESSO SCUOLA PRIMARIA DI PRESTINO : CLASSI 1 – 2 - 3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F8E5D79-3FB2-EDD7-A2FB-6AC8AF41C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02" r="50545" b="8893"/>
          <a:stretch/>
        </p:blipFill>
        <p:spPr>
          <a:xfrm>
            <a:off x="284480" y="975360"/>
            <a:ext cx="11572239" cy="509016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5BF6FF-8D3E-4735-8F15-428F4C53D5C0}"/>
              </a:ext>
            </a:extLst>
          </p:cNvPr>
          <p:cNvSpPr txBox="1"/>
          <p:nvPr/>
        </p:nvSpPr>
        <p:spPr>
          <a:xfrm>
            <a:off x="9194800" y="4632960"/>
            <a:ext cx="169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 h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B3CF247-E99A-61E3-3118-7C2D5326A41D}"/>
              </a:ext>
            </a:extLst>
          </p:cNvPr>
          <p:cNvSpPr/>
          <p:nvPr/>
        </p:nvSpPr>
        <p:spPr>
          <a:xfrm>
            <a:off x="2905760" y="4090014"/>
            <a:ext cx="4409440" cy="42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9E6C76-A705-6C6C-7867-AC6E1752B704}"/>
              </a:ext>
            </a:extLst>
          </p:cNvPr>
          <p:cNvSpPr txBox="1"/>
          <p:nvPr/>
        </p:nvSpPr>
        <p:spPr>
          <a:xfrm>
            <a:off x="2971800" y="4141707"/>
            <a:ext cx="427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TEMPO MENSA</a:t>
            </a:r>
          </a:p>
        </p:txBody>
      </p:sp>
    </p:spTree>
    <p:extLst>
      <p:ext uri="{BB962C8B-B14F-4D97-AF65-F5344CB8AC3E}">
        <p14:creationId xmlns:p14="http://schemas.microsoft.com/office/powerpoint/2010/main" val="316567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9F9410-2F56-6E2E-697B-CE9A1ECC32CF}"/>
              </a:ext>
            </a:extLst>
          </p:cNvPr>
          <p:cNvSpPr txBox="1"/>
          <p:nvPr/>
        </p:nvSpPr>
        <p:spPr>
          <a:xfrm>
            <a:off x="844364" y="243840"/>
            <a:ext cx="1050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PLESSO SCUOLA PRIMARIA DI PRESTINO : CLASSI 4 - 5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FDE8847-6A8E-9397-2D4E-CC375039D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65" t="7603" b="10720"/>
          <a:stretch/>
        </p:blipFill>
        <p:spPr>
          <a:xfrm>
            <a:off x="487680" y="914400"/>
            <a:ext cx="11389360" cy="511048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33D463-918E-BE76-D0F3-77EC02839833}"/>
              </a:ext>
            </a:extLst>
          </p:cNvPr>
          <p:cNvSpPr txBox="1"/>
          <p:nvPr/>
        </p:nvSpPr>
        <p:spPr>
          <a:xfrm>
            <a:off x="9367520" y="4531360"/>
            <a:ext cx="169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h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AF4A13C-0E65-9D69-ED69-07C396D66A15}"/>
              </a:ext>
            </a:extLst>
          </p:cNvPr>
          <p:cNvSpPr/>
          <p:nvPr/>
        </p:nvSpPr>
        <p:spPr>
          <a:xfrm>
            <a:off x="2870200" y="4292600"/>
            <a:ext cx="5008880" cy="47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998B3B-C50E-3ACC-36D2-751528873973}"/>
              </a:ext>
            </a:extLst>
          </p:cNvPr>
          <p:cNvSpPr txBox="1"/>
          <p:nvPr/>
        </p:nvSpPr>
        <p:spPr>
          <a:xfrm>
            <a:off x="3235960" y="4346694"/>
            <a:ext cx="427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TEMPO MENSA</a:t>
            </a:r>
          </a:p>
        </p:txBody>
      </p:sp>
    </p:spTree>
    <p:extLst>
      <p:ext uri="{BB962C8B-B14F-4D97-AF65-F5344CB8AC3E}">
        <p14:creationId xmlns:p14="http://schemas.microsoft.com/office/powerpoint/2010/main" val="1885264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76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Pamela Campisano</dc:creator>
  <cp:lastModifiedBy>Preside</cp:lastModifiedBy>
  <cp:revision>30</cp:revision>
  <cp:lastPrinted>2023-07-05T08:10:38Z</cp:lastPrinted>
  <dcterms:created xsi:type="dcterms:W3CDTF">2023-04-14T07:14:36Z</dcterms:created>
  <dcterms:modified xsi:type="dcterms:W3CDTF">2023-08-16T09:09:05Z</dcterms:modified>
</cp:coreProperties>
</file>