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1298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Questionario di gradimento del servizio scolastico…"/>
          <p:cNvSpPr txBox="1">
            <a:spLocks noGrp="1"/>
          </p:cNvSpPr>
          <p:nvPr>
            <p:ph type="subTitle" sz="quarter" idx="1"/>
          </p:nvPr>
        </p:nvSpPr>
        <p:spPr>
          <a:xfrm>
            <a:off x="1112046" y="803493"/>
            <a:ext cx="11099925" cy="1556906"/>
          </a:xfrm>
          <a:prstGeom prst="rect">
            <a:avLst/>
          </a:prstGeom>
          <a:solidFill>
            <a:srgbClr val="D6D5D5"/>
          </a:solidFill>
        </p:spPr>
        <p:txBody>
          <a:bodyPr/>
          <a:lstStyle/>
          <a:p>
            <a:pPr defTabSz="496570">
              <a:defRPr sz="3740">
                <a:latin typeface="+mn-lt"/>
                <a:ea typeface="+mn-ea"/>
                <a:cs typeface="+mn-cs"/>
                <a:sym typeface="Helvetica Neue Medium"/>
              </a:defRPr>
            </a:pPr>
            <a:r>
              <a:t>Questionario di gradimento del servizio scolastico </a:t>
            </a:r>
          </a:p>
          <a:p>
            <a:pPr defTabSz="496570">
              <a:defRPr sz="3740">
                <a:latin typeface="+mn-lt"/>
                <a:ea typeface="+mn-ea"/>
                <a:cs typeface="+mn-cs"/>
                <a:sym typeface="Helvetica Neue Medium"/>
              </a:defRPr>
            </a:pPr>
            <a:r>
              <a:t>DOCENTI</a:t>
            </a:r>
          </a:p>
        </p:txBody>
      </p:sp>
      <p:pic>
        <p:nvPicPr>
          <p:cNvPr id="120" name="Schermata 2022-05-12 alle 18.01.55.png" descr="Schermata 2022-05-12 alle 18.01.55.png"/>
          <p:cNvPicPr>
            <a:picLocks noChangeAspect="1"/>
          </p:cNvPicPr>
          <p:nvPr/>
        </p:nvPicPr>
        <p:blipFill>
          <a:blip r:embed="rId2">
            <a:extLst/>
          </a:blip>
          <a:srcRect l="20375" t="36191" r="23085" b="25924"/>
          <a:stretch>
            <a:fillRect/>
          </a:stretch>
        </p:blipFill>
        <p:spPr>
          <a:xfrm>
            <a:off x="1488876" y="3642117"/>
            <a:ext cx="10026921" cy="419898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Il questionario è stato compilato da n. 69 docenti."/>
          <p:cNvSpPr txBox="1"/>
          <p:nvPr/>
        </p:nvSpPr>
        <p:spPr>
          <a:xfrm>
            <a:off x="1506257" y="2711345"/>
            <a:ext cx="728075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Il questionario è stato compilato da n. 69 docenti.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hermata 2022-05-12 alle 18.04.23.png" descr="Schermata 2022-05-12 alle 18.04.23.png"/>
          <p:cNvPicPr>
            <a:picLocks noChangeAspect="1"/>
          </p:cNvPicPr>
          <p:nvPr/>
        </p:nvPicPr>
        <p:blipFill>
          <a:blip r:embed="rId2">
            <a:extLst/>
          </a:blip>
          <a:srcRect l="20554" t="16495" r="20554" b="3072"/>
          <a:stretch>
            <a:fillRect/>
          </a:stretch>
        </p:blipFill>
        <p:spPr>
          <a:xfrm>
            <a:off x="1429543" y="701668"/>
            <a:ext cx="10145553" cy="8660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hermata 2022-05-12 alle 18.04.27.png" descr="Schermata 2022-05-12 alle 18.04.27.png"/>
          <p:cNvPicPr>
            <a:picLocks noChangeAspect="1"/>
          </p:cNvPicPr>
          <p:nvPr/>
        </p:nvPicPr>
        <p:blipFill>
          <a:blip r:embed="rId2">
            <a:extLst/>
          </a:blip>
          <a:srcRect l="20689" t="15265" r="20689"/>
          <a:stretch>
            <a:fillRect/>
          </a:stretch>
        </p:blipFill>
        <p:spPr>
          <a:xfrm>
            <a:off x="1457713" y="1123519"/>
            <a:ext cx="9607570" cy="8679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hermata 2022-05-12 alle 18.02.03.png" descr="Schermata 2022-05-12 alle 18.02.03.png"/>
          <p:cNvPicPr>
            <a:picLocks noChangeAspect="1"/>
          </p:cNvPicPr>
          <p:nvPr/>
        </p:nvPicPr>
        <p:blipFill>
          <a:blip r:embed="rId2">
            <a:extLst/>
          </a:blip>
          <a:srcRect t="16339" r="21191"/>
          <a:stretch>
            <a:fillRect/>
          </a:stretch>
        </p:blipFill>
        <p:spPr>
          <a:xfrm>
            <a:off x="-2259130" y="846484"/>
            <a:ext cx="13166886" cy="8735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hermata 2022-05-12 alle 18.03.45.png" descr="Schermata 2022-05-12 alle 18.03.45.png"/>
          <p:cNvPicPr>
            <a:picLocks noChangeAspect="1"/>
          </p:cNvPicPr>
          <p:nvPr/>
        </p:nvPicPr>
        <p:blipFill>
          <a:blip r:embed="rId2">
            <a:extLst/>
          </a:blip>
          <a:srcRect t="15771" r="20312" b="5139"/>
          <a:stretch>
            <a:fillRect/>
          </a:stretch>
        </p:blipFill>
        <p:spPr>
          <a:xfrm>
            <a:off x="-2068274" y="450864"/>
            <a:ext cx="13723501" cy="8512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chermata 2022-05-12 alle 18.03.49.png" descr="Schermata 2022-05-12 alle 18.03.49.png"/>
          <p:cNvPicPr>
            <a:picLocks noChangeAspect="1"/>
          </p:cNvPicPr>
          <p:nvPr/>
        </p:nvPicPr>
        <p:blipFill>
          <a:blip r:embed="rId2">
            <a:extLst/>
          </a:blip>
          <a:srcRect l="19914" t="12235" r="19914" b="2819"/>
          <a:stretch>
            <a:fillRect/>
          </a:stretch>
        </p:blipFill>
        <p:spPr>
          <a:xfrm>
            <a:off x="822760" y="195460"/>
            <a:ext cx="10611224" cy="9362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hermata 2022-05-12 alle 18.03.57.png" descr="Schermata 2022-05-12 alle 18.03.57.png"/>
          <p:cNvPicPr>
            <a:picLocks noChangeAspect="1"/>
          </p:cNvPicPr>
          <p:nvPr/>
        </p:nvPicPr>
        <p:blipFill>
          <a:blip r:embed="rId2">
            <a:extLst/>
          </a:blip>
          <a:srcRect l="20630" t="15393" r="19704" b="4612"/>
          <a:stretch>
            <a:fillRect/>
          </a:stretch>
        </p:blipFill>
        <p:spPr>
          <a:xfrm>
            <a:off x="1014580" y="282316"/>
            <a:ext cx="10567937" cy="8855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chermata 2022-05-12 alle 18.04.02.png" descr="Schermata 2022-05-12 alle 18.04.02.png"/>
          <p:cNvPicPr>
            <a:picLocks noChangeAspect="1"/>
          </p:cNvPicPr>
          <p:nvPr/>
        </p:nvPicPr>
        <p:blipFill>
          <a:blip r:embed="rId2">
            <a:extLst/>
          </a:blip>
          <a:srcRect l="20543" t="13454" r="5813" b="6259"/>
          <a:stretch>
            <a:fillRect/>
          </a:stretch>
        </p:blipFill>
        <p:spPr>
          <a:xfrm>
            <a:off x="1720783" y="573305"/>
            <a:ext cx="12957494" cy="8828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hermata 2022-05-12 alle 18.04.07.png" descr="Schermata 2022-05-12 alle 18.04.07.png"/>
          <p:cNvPicPr>
            <a:picLocks noChangeAspect="1"/>
          </p:cNvPicPr>
          <p:nvPr/>
        </p:nvPicPr>
        <p:blipFill>
          <a:blip r:embed="rId2">
            <a:extLst/>
          </a:blip>
          <a:srcRect l="20174" t="19434" r="20174"/>
          <a:stretch>
            <a:fillRect/>
          </a:stretch>
        </p:blipFill>
        <p:spPr>
          <a:xfrm>
            <a:off x="1518295" y="432447"/>
            <a:ext cx="10154652" cy="8571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hermata 2022-05-12 alle 18.04.12.png" descr="Schermata 2022-05-12 alle 18.04.12.png"/>
          <p:cNvPicPr>
            <a:picLocks noChangeAspect="1"/>
          </p:cNvPicPr>
          <p:nvPr/>
        </p:nvPicPr>
        <p:blipFill>
          <a:blip r:embed="rId2">
            <a:extLst/>
          </a:blip>
          <a:srcRect l="4925" t="15584" r="15985" b="2485"/>
          <a:stretch>
            <a:fillRect/>
          </a:stretch>
        </p:blipFill>
        <p:spPr>
          <a:xfrm>
            <a:off x="-507757" y="702998"/>
            <a:ext cx="11942529" cy="773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hermata 2022-05-12 alle 18.04.18.png" descr="Schermata 2022-05-12 alle 18.04.18.png"/>
          <p:cNvPicPr>
            <a:picLocks noChangeAspect="1"/>
          </p:cNvPicPr>
          <p:nvPr/>
        </p:nvPicPr>
        <p:blipFill>
          <a:blip r:embed="rId2">
            <a:extLst/>
          </a:blip>
          <a:srcRect l="1557" t="15073" r="20337" b="4474"/>
          <a:stretch>
            <a:fillRect/>
          </a:stretch>
        </p:blipFill>
        <p:spPr>
          <a:xfrm>
            <a:off x="-701211" y="1266932"/>
            <a:ext cx="11593885" cy="7463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</Words>
  <Application>Microsoft Office PowerPoint</Application>
  <PresentationFormat>Personalizzato</PresentationFormat>
  <Paragraphs>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Preside</cp:lastModifiedBy>
  <cp:revision>2</cp:revision>
  <cp:lastPrinted>2022-05-13T09:35:38Z</cp:lastPrinted>
  <dcterms:modified xsi:type="dcterms:W3CDTF">2022-05-13T09:36:19Z</dcterms:modified>
</cp:coreProperties>
</file>