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estionario di soddisfazione del servizio scolastico"/>
          <p:cNvSpPr txBox="1"/>
          <p:nvPr>
            <p:ph type="ctrTitle"/>
          </p:nvPr>
        </p:nvSpPr>
        <p:spPr>
          <a:xfrm>
            <a:off x="1068011" y="32209"/>
            <a:ext cx="10868778" cy="1130302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508254">
              <a:defRPr sz="3400"/>
            </a:lvl1pPr>
          </a:lstStyle>
          <a:p>
            <a:pPr/>
            <a:r>
              <a:t>Questionario di soddisfazione del servizio scolastico </a:t>
            </a:r>
          </a:p>
        </p:txBody>
      </p:sp>
      <p:sp>
        <p:nvSpPr>
          <p:cNvPr id="120" name="Famiglie"/>
          <p:cNvSpPr txBox="1"/>
          <p:nvPr>
            <p:ph type="subTitle" sz="quarter" idx="1"/>
          </p:nvPr>
        </p:nvSpPr>
        <p:spPr>
          <a:xfrm>
            <a:off x="855507" y="1256254"/>
            <a:ext cx="10464801" cy="1130302"/>
          </a:xfrm>
          <a:prstGeom prst="rect">
            <a:avLst/>
          </a:prstGeom>
        </p:spPr>
        <p:txBody>
          <a:bodyPr/>
          <a:lstStyle/>
          <a:p>
            <a:pPr defTabSz="391414">
              <a:defRPr b="1" sz="2479"/>
            </a:pPr>
            <a:r>
              <a:t>Famiglie</a:t>
            </a:r>
          </a:p>
          <a:p>
            <a:pPr defTabSz="391414">
              <a:defRPr b="1" sz="2479"/>
            </a:pPr>
          </a:p>
          <a:p>
            <a:pPr algn="l" defTabSz="391414">
              <a:defRPr b="1" sz="1608"/>
            </a:pPr>
            <a:r>
              <a:t>Il questionario è stato compilato da n. 120 famiglie</a:t>
            </a:r>
          </a:p>
        </p:txBody>
      </p:sp>
      <p:pic>
        <p:nvPicPr>
          <p:cNvPr id="121" name="Schermata 2022-05-12 alle 18.42.24.png" descr="Schermata 2022-05-12 alle 18.42.24.png"/>
          <p:cNvPicPr>
            <a:picLocks noChangeAspect="1"/>
          </p:cNvPicPr>
          <p:nvPr/>
        </p:nvPicPr>
        <p:blipFill>
          <a:blip r:embed="rId2">
            <a:extLst/>
          </a:blip>
          <a:srcRect l="20074" t="16765" r="20074" b="372"/>
          <a:stretch>
            <a:fillRect/>
          </a:stretch>
        </p:blipFill>
        <p:spPr>
          <a:xfrm>
            <a:off x="2251063" y="2480298"/>
            <a:ext cx="8913390" cy="7712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hermata 2022-05-12 alle 18.43.53.png" descr="Schermata 2022-05-12 alle 18.43.53.png"/>
          <p:cNvPicPr>
            <a:picLocks noChangeAspect="1"/>
          </p:cNvPicPr>
          <p:nvPr/>
        </p:nvPicPr>
        <p:blipFill>
          <a:blip r:embed="rId2">
            <a:extLst/>
          </a:blip>
          <a:srcRect l="20433" t="16516" r="20433" b="5663"/>
          <a:stretch>
            <a:fillRect/>
          </a:stretch>
        </p:blipFill>
        <p:spPr>
          <a:xfrm>
            <a:off x="1385703" y="761602"/>
            <a:ext cx="10006431" cy="8230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chermata 2022-05-12 alle 18.44.04.png" descr="Schermata 2022-05-12 alle 18.44.04.png"/>
          <p:cNvPicPr>
            <a:picLocks noChangeAspect="1"/>
          </p:cNvPicPr>
          <p:nvPr/>
        </p:nvPicPr>
        <p:blipFill>
          <a:blip r:embed="rId2">
            <a:extLst/>
          </a:blip>
          <a:srcRect l="20568" t="14970" r="20568" b="0"/>
          <a:stretch>
            <a:fillRect/>
          </a:stretch>
        </p:blipFill>
        <p:spPr>
          <a:xfrm>
            <a:off x="1440370" y="474264"/>
            <a:ext cx="9752864" cy="8805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hermata 2022-05-12 alle 18.42.32.png" descr="Schermata 2022-05-12 alle 18.42.32.png"/>
          <p:cNvPicPr>
            <a:picLocks noChangeAspect="1"/>
          </p:cNvPicPr>
          <p:nvPr/>
        </p:nvPicPr>
        <p:blipFill>
          <a:blip r:embed="rId2">
            <a:extLst/>
          </a:blip>
          <a:srcRect l="20042" t="15865" r="21966" b="4948"/>
          <a:stretch>
            <a:fillRect/>
          </a:stretch>
        </p:blipFill>
        <p:spPr>
          <a:xfrm>
            <a:off x="1187646" y="1012990"/>
            <a:ext cx="9454514" cy="8068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chermata 2022-05-12 alle 18.42.40.png" descr="Schermata 2022-05-12 alle 18.42.40.png"/>
          <p:cNvPicPr>
            <a:picLocks noChangeAspect="1"/>
          </p:cNvPicPr>
          <p:nvPr/>
        </p:nvPicPr>
        <p:blipFill>
          <a:blip r:embed="rId2">
            <a:extLst/>
          </a:blip>
          <a:srcRect l="20431" t="15797" r="20431" b="0"/>
          <a:stretch>
            <a:fillRect/>
          </a:stretch>
        </p:blipFill>
        <p:spPr>
          <a:xfrm>
            <a:off x="1485303" y="685478"/>
            <a:ext cx="10034187" cy="8929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hermata 2022-05-12 alle 18.42.52.png" descr="Schermata 2022-05-12 alle 18.42.52.png"/>
          <p:cNvPicPr>
            <a:picLocks noChangeAspect="1"/>
          </p:cNvPicPr>
          <p:nvPr/>
        </p:nvPicPr>
        <p:blipFill>
          <a:blip r:embed="rId2">
            <a:extLst/>
          </a:blip>
          <a:srcRect l="20579" t="13630" r="20579" b="7418"/>
          <a:stretch>
            <a:fillRect/>
          </a:stretch>
        </p:blipFill>
        <p:spPr>
          <a:xfrm>
            <a:off x="1679376" y="693679"/>
            <a:ext cx="9646175" cy="8089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chermata 2022-05-12 alle 18.43.02.png" descr="Schermata 2022-05-12 alle 18.43.02.png"/>
          <p:cNvPicPr>
            <a:picLocks noChangeAspect="1"/>
          </p:cNvPicPr>
          <p:nvPr/>
        </p:nvPicPr>
        <p:blipFill>
          <a:blip r:embed="rId2">
            <a:extLst/>
          </a:blip>
          <a:srcRect l="20530" t="16632" r="20530" b="5041"/>
          <a:stretch>
            <a:fillRect/>
          </a:stretch>
        </p:blipFill>
        <p:spPr>
          <a:xfrm>
            <a:off x="1848560" y="1102368"/>
            <a:ext cx="9574990" cy="79528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chermata 2022-05-12 alle 18.43.18.png" descr="Schermata 2022-05-12 alle 18.43.18.png"/>
          <p:cNvPicPr>
            <a:picLocks noChangeAspect="1"/>
          </p:cNvPicPr>
          <p:nvPr/>
        </p:nvPicPr>
        <p:blipFill>
          <a:blip r:embed="rId2">
            <a:extLst/>
          </a:blip>
          <a:srcRect l="20365" t="14011" r="20365" b="0"/>
          <a:stretch>
            <a:fillRect/>
          </a:stretch>
        </p:blipFill>
        <p:spPr>
          <a:xfrm>
            <a:off x="1288021" y="548244"/>
            <a:ext cx="10133472" cy="918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hermata 2022-05-12 alle 18.43.27.png" descr="Schermata 2022-05-12 alle 18.43.27.png"/>
          <p:cNvPicPr>
            <a:picLocks noChangeAspect="1"/>
          </p:cNvPicPr>
          <p:nvPr/>
        </p:nvPicPr>
        <p:blipFill>
          <a:blip r:embed="rId2">
            <a:extLst/>
          </a:blip>
          <a:srcRect l="20519" t="14792" r="20519" b="6409"/>
          <a:stretch>
            <a:fillRect/>
          </a:stretch>
        </p:blipFill>
        <p:spPr>
          <a:xfrm>
            <a:off x="1289843" y="718366"/>
            <a:ext cx="10424971" cy="8707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hermata 2022-05-12 alle 18.43.35.png" descr="Schermata 2022-05-12 alle 18.43.35.png"/>
          <p:cNvPicPr>
            <a:picLocks noChangeAspect="1"/>
          </p:cNvPicPr>
          <p:nvPr/>
        </p:nvPicPr>
        <p:blipFill>
          <a:blip r:embed="rId2">
            <a:extLst/>
          </a:blip>
          <a:srcRect l="19415" t="15990" r="21010" b="4713"/>
          <a:stretch>
            <a:fillRect/>
          </a:stretch>
        </p:blipFill>
        <p:spPr>
          <a:xfrm>
            <a:off x="821793" y="695666"/>
            <a:ext cx="10358265" cy="8617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hermata 2022-05-12 alle 18.43.45.png" descr="Schermata 2022-05-12 alle 18.43.45.png"/>
          <p:cNvPicPr>
            <a:picLocks noChangeAspect="1"/>
          </p:cNvPicPr>
          <p:nvPr/>
        </p:nvPicPr>
        <p:blipFill>
          <a:blip r:embed="rId2">
            <a:extLst/>
          </a:blip>
          <a:srcRect l="20428" t="17086" r="20428" b="2352"/>
          <a:stretch>
            <a:fillRect/>
          </a:stretch>
        </p:blipFill>
        <p:spPr>
          <a:xfrm>
            <a:off x="1369885" y="724692"/>
            <a:ext cx="9754233" cy="830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