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4546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l questionario è stato compilato da n. 8 unità."/>
          <p:cNvSpPr txBox="1">
            <a:spLocks noGrp="1"/>
          </p:cNvSpPr>
          <p:nvPr>
            <p:ph type="ctrTitle"/>
          </p:nvPr>
        </p:nvSpPr>
        <p:spPr>
          <a:xfrm>
            <a:off x="-1333500" y="-4699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Il questionario è stato compilato da n. 8 unità.</a:t>
            </a:r>
          </a:p>
        </p:txBody>
      </p:sp>
      <p:sp>
        <p:nvSpPr>
          <p:cNvPr id="120" name="Questionario di soddisfazione del servizio scolastico: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787400"/>
            <a:ext cx="10464800" cy="11303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508254">
              <a:defRPr sz="3218" b="1"/>
            </a:pPr>
            <a:r>
              <a:t>Questionario di soddisfazione del servizio scolastico:</a:t>
            </a:r>
          </a:p>
          <a:p>
            <a:pPr defTabSz="508254">
              <a:defRPr sz="3218" b="1"/>
            </a:pPr>
            <a:r>
              <a:t>PERSONALE ATA</a:t>
            </a:r>
          </a:p>
        </p:txBody>
      </p:sp>
      <p:pic>
        <p:nvPicPr>
          <p:cNvPr id="121" name="Schermata 2022-05-12 alle 19.06.54.png" descr="Schermata 2022-05-12 alle 19.06.54.png"/>
          <p:cNvPicPr>
            <a:picLocks noChangeAspect="1"/>
          </p:cNvPicPr>
          <p:nvPr/>
        </p:nvPicPr>
        <p:blipFill>
          <a:blip r:embed="rId2">
            <a:extLst/>
          </a:blip>
          <a:srcRect l="9945" t="52886" r="40553" b="11322"/>
          <a:stretch>
            <a:fillRect/>
          </a:stretch>
        </p:blipFill>
        <p:spPr>
          <a:xfrm>
            <a:off x="1872257" y="3932902"/>
            <a:ext cx="9260417" cy="4184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chermata 2022-05-12 alle 19.07.30.png" descr="Schermata 2022-05-12 alle 19.07.30.png"/>
          <p:cNvPicPr>
            <a:picLocks noChangeAspect="1"/>
          </p:cNvPicPr>
          <p:nvPr/>
        </p:nvPicPr>
        <p:blipFill>
          <a:blip r:embed="rId2">
            <a:extLst/>
          </a:blip>
          <a:srcRect l="19794" t="13522" r="28084" b="8178"/>
          <a:stretch>
            <a:fillRect/>
          </a:stretch>
        </p:blipFill>
        <p:spPr>
          <a:xfrm>
            <a:off x="1681162" y="350043"/>
            <a:ext cx="9642457" cy="9053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hermata 2022-05-12 alle 19.07.38.png" descr="Schermata 2022-05-12 alle 19.07.38.png"/>
          <p:cNvPicPr>
            <a:picLocks noChangeAspect="1"/>
          </p:cNvPicPr>
          <p:nvPr/>
        </p:nvPicPr>
        <p:blipFill>
          <a:blip r:embed="rId2">
            <a:extLst/>
          </a:blip>
          <a:srcRect l="20076" t="14706" r="20076" b="3290"/>
          <a:stretch>
            <a:fillRect/>
          </a:stretch>
        </p:blipFill>
        <p:spPr>
          <a:xfrm>
            <a:off x="1173479" y="479355"/>
            <a:ext cx="11142707" cy="9542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chermata 2022-05-12 alle 19.07.43.png" descr="Schermata 2022-05-12 alle 19.07.43.png"/>
          <p:cNvPicPr>
            <a:picLocks noChangeAspect="1"/>
          </p:cNvPicPr>
          <p:nvPr/>
        </p:nvPicPr>
        <p:blipFill>
          <a:blip r:embed="rId2">
            <a:extLst/>
          </a:blip>
          <a:srcRect l="20695" t="14238" r="20695" b="5074"/>
          <a:stretch>
            <a:fillRect/>
          </a:stretch>
        </p:blipFill>
        <p:spPr>
          <a:xfrm>
            <a:off x="1724025" y="765373"/>
            <a:ext cx="9556644" cy="8222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hermata 2022-05-12 alle 19.07.48.png" descr="Schermata 2022-05-12 alle 19.07.48.png"/>
          <p:cNvPicPr>
            <a:picLocks noChangeAspect="1"/>
          </p:cNvPicPr>
          <p:nvPr/>
        </p:nvPicPr>
        <p:blipFill>
          <a:blip r:embed="rId2">
            <a:extLst/>
          </a:blip>
          <a:srcRect l="19997" t="16828" r="20142"/>
          <a:stretch>
            <a:fillRect/>
          </a:stretch>
        </p:blipFill>
        <p:spPr>
          <a:xfrm>
            <a:off x="1339849" y="393700"/>
            <a:ext cx="10325098" cy="8966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chermata 2022-05-12 alle 19.07.59.png" descr="Schermata 2022-05-12 alle 19.07.59.png"/>
          <p:cNvPicPr>
            <a:picLocks noChangeAspect="1"/>
          </p:cNvPicPr>
          <p:nvPr/>
        </p:nvPicPr>
        <p:blipFill>
          <a:blip r:embed="rId2">
            <a:extLst/>
          </a:blip>
          <a:srcRect l="20747" t="13300" r="20747" b="4455"/>
          <a:stretch>
            <a:fillRect/>
          </a:stretch>
        </p:blipFill>
        <p:spPr>
          <a:xfrm>
            <a:off x="1049014" y="570581"/>
            <a:ext cx="10159279" cy="8925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chermata 2022-05-12 alle 19.08.10.png" descr="Schermata 2022-05-12 alle 19.08.10.png"/>
          <p:cNvPicPr>
            <a:picLocks noChangeAspect="1"/>
          </p:cNvPicPr>
          <p:nvPr/>
        </p:nvPicPr>
        <p:blipFill>
          <a:blip r:embed="rId2">
            <a:extLst/>
          </a:blip>
          <a:srcRect l="20139" t="15056" r="20139"/>
          <a:stretch>
            <a:fillRect/>
          </a:stretch>
        </p:blipFill>
        <p:spPr>
          <a:xfrm>
            <a:off x="1261221" y="366315"/>
            <a:ext cx="10147916" cy="9021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chermata 2022-05-12 alle 19.08.23.png" descr="Schermata 2022-05-12 alle 19.08.23.png"/>
          <p:cNvPicPr>
            <a:picLocks noChangeAspect="1"/>
          </p:cNvPicPr>
          <p:nvPr/>
        </p:nvPicPr>
        <p:blipFill>
          <a:blip r:embed="rId2">
            <a:extLst/>
          </a:blip>
          <a:srcRect l="20107" t="14218" r="20107"/>
          <a:stretch>
            <a:fillRect/>
          </a:stretch>
        </p:blipFill>
        <p:spPr>
          <a:xfrm>
            <a:off x="1245171" y="501360"/>
            <a:ext cx="9930709" cy="89056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chermata 2022-05-12 alle 19.08.35.png" descr="Schermata 2022-05-12 alle 19.08.35.png"/>
          <p:cNvPicPr>
            <a:picLocks noChangeAspect="1"/>
          </p:cNvPicPr>
          <p:nvPr/>
        </p:nvPicPr>
        <p:blipFill>
          <a:blip r:embed="rId2">
            <a:extLst/>
          </a:blip>
          <a:srcRect l="20776" t="52922" r="29848" b="10526"/>
          <a:stretch>
            <a:fillRect/>
          </a:stretch>
        </p:blipFill>
        <p:spPr>
          <a:xfrm>
            <a:off x="894703" y="1395859"/>
            <a:ext cx="11819491" cy="5468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Personalizzato</PresentationFormat>
  <Paragraphs>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Il questionario è stato compilato da n. 8 unità.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questionario è stato compilato da n. 8 unità.</dc:title>
  <cp:lastModifiedBy>Preside</cp:lastModifiedBy>
  <cp:revision>1</cp:revision>
  <cp:lastPrinted>2022-05-13T09:24:30Z</cp:lastPrinted>
  <dcterms:modified xsi:type="dcterms:W3CDTF">2022-05-13T09:25:02Z</dcterms:modified>
</cp:coreProperties>
</file>